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2" r:id="rId17"/>
    <p:sldId id="293" r:id="rId18"/>
    <p:sldId id="294" r:id="rId19"/>
    <p:sldId id="295" r:id="rId20"/>
    <p:sldId id="301" r:id="rId21"/>
    <p:sldId id="302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Adobe 黑体 Std R" panose="020B0400000000000000" pitchFamily="34" charset="-128"/>
      <p:regular r:id="rId27"/>
    </p:embeddedFont>
    <p:embeddedFont>
      <p:font typeface="Bauhaus 93" panose="04030905020B02020C02" pitchFamily="8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17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DB0DA2-FDA8-8064-E8B3-D273F6ED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35789"/>
              </p:ext>
            </p:extLst>
          </p:nvPr>
        </p:nvGraphicFramePr>
        <p:xfrm>
          <a:off x="2897554" y="3048586"/>
          <a:ext cx="639689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46">
                  <a:extLst>
                    <a:ext uri="{9D8B030D-6E8A-4147-A177-3AD203B41FA5}">
                      <a16:colId xmlns:a16="http://schemas.microsoft.com/office/drawing/2014/main" val="2222474051"/>
                    </a:ext>
                  </a:extLst>
                </a:gridCol>
                <a:gridCol w="3198446">
                  <a:extLst>
                    <a:ext uri="{9D8B030D-6E8A-4147-A177-3AD203B41FA5}">
                      <a16:colId xmlns:a16="http://schemas.microsoft.com/office/drawing/2014/main" val="224510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測試後不匹配裝置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替換方案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ydlidar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G4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LDS-01 or LDS-02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up squared pro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raspberry pi 3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2447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AD65-5A66-1B92-B71E-910FCFABE138}"/>
              </a:ext>
            </a:extLst>
          </p:cNvPr>
          <p:cNvSpPr txBox="1"/>
          <p:nvPr/>
        </p:nvSpPr>
        <p:spPr>
          <a:xfrm>
            <a:off x="1851106" y="491663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嘗試更換為官方配置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9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買不到替代品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5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504</Words>
  <Application>Microsoft Office PowerPoint</Application>
  <PresentationFormat>寬螢幕</PresentationFormat>
  <Paragraphs>99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Bauhaus 93</vt:lpstr>
      <vt:lpstr>Consolas</vt:lpstr>
      <vt:lpstr>Adobe 黑体 Std R</vt:lpstr>
      <vt:lpstr>Arial</vt:lpstr>
      <vt:lpstr>Calibri Light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5</cp:revision>
  <dcterms:created xsi:type="dcterms:W3CDTF">2022-11-21T14:32:24Z</dcterms:created>
  <dcterms:modified xsi:type="dcterms:W3CDTF">2022-11-23T03:25:53Z</dcterms:modified>
</cp:coreProperties>
</file>